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8"/>
  </p:notesMasterIdLst>
  <p:sldIdLst>
    <p:sldId id="283" r:id="rId2"/>
    <p:sldId id="256" r:id="rId3"/>
    <p:sldId id="264" r:id="rId4"/>
    <p:sldId id="266" r:id="rId5"/>
    <p:sldId id="265" r:id="rId6"/>
    <p:sldId id="275" r:id="rId7"/>
    <p:sldId id="267" r:id="rId8"/>
    <p:sldId id="268" r:id="rId9"/>
    <p:sldId id="269" r:id="rId10"/>
    <p:sldId id="281" r:id="rId11"/>
    <p:sldId id="270" r:id="rId12"/>
    <p:sldId id="282" r:id="rId13"/>
    <p:sldId id="276" r:id="rId14"/>
    <p:sldId id="273" r:id="rId15"/>
    <p:sldId id="274" r:id="rId16"/>
    <p:sldId id="271" r:id="rId17"/>
    <p:sldId id="272" r:id="rId18"/>
    <p:sldId id="277" r:id="rId19"/>
    <p:sldId id="278" r:id="rId20"/>
    <p:sldId id="280" r:id="rId21"/>
    <p:sldId id="263" r:id="rId22"/>
    <p:sldId id="258" r:id="rId23"/>
    <p:sldId id="261" r:id="rId24"/>
    <p:sldId id="262" r:id="rId25"/>
    <p:sldId id="260" r:id="rId26"/>
    <p:sldId id="287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025" autoAdjust="0"/>
  </p:normalViewPr>
  <p:slideViewPr>
    <p:cSldViewPr>
      <p:cViewPr varScale="1">
        <p:scale>
          <a:sx n="76" d="100"/>
          <a:sy n="76" d="100"/>
        </p:scale>
        <p:origin x="18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noProof="0" smtClean="0"/>
              <a:t>Klik om de opmaakprofielen van de modeltekst te bewerken</a:t>
            </a:r>
          </a:p>
          <a:p>
            <a:pPr lvl="1"/>
            <a:r>
              <a:rPr lang="en-US" altLang="nl-BE" noProof="0" smtClean="0"/>
              <a:t>Tweede niveau</a:t>
            </a:r>
          </a:p>
          <a:p>
            <a:pPr lvl="2"/>
            <a:r>
              <a:rPr lang="en-US" altLang="nl-BE" noProof="0" smtClean="0"/>
              <a:t>Derde niveau</a:t>
            </a:r>
          </a:p>
          <a:p>
            <a:pPr lvl="3"/>
            <a:r>
              <a:rPr lang="en-US" altLang="nl-BE" noProof="0" smtClean="0"/>
              <a:t>Vierde niveau</a:t>
            </a:r>
          </a:p>
          <a:p>
            <a:pPr lvl="4"/>
            <a:r>
              <a:rPr lang="en-US" altLang="nl-BE" noProof="0" smtClean="0"/>
              <a:t>Vijfde niveau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C10FC67-7573-42F0-9B97-FB5660043D24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7800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0586CD-3065-4D45-8718-C65E7E2ADF4A}" type="slidenum">
              <a:rPr lang="en-US" altLang="nl-BE" smtClean="0"/>
              <a:pPr/>
              <a:t>2</a:t>
            </a:fld>
            <a:endParaRPr lang="en-US" altLang="nl-BE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nl-BE" smtClean="0"/>
              <a:t>Meteen aan het begin gebeurt er iets opmerkelijks.</a:t>
            </a:r>
          </a:p>
          <a:p>
            <a:pPr eaLnBrk="1" hangingPunct="1"/>
            <a:r>
              <a:rPr lang="fr-FR" altLang="nl-BE" smtClean="0"/>
              <a:t>De kop ligt in het verlengde van de rug terwijl de poot zich ver voor zijn kop uitstrekt</a:t>
            </a:r>
          </a:p>
          <a:p>
            <a:pPr eaLnBrk="1" hangingPunct="1"/>
            <a:endParaRPr lang="fr-FR" altLang="nl-BE" smtClean="0"/>
          </a:p>
          <a:p>
            <a:pPr eaLnBrk="1" hangingPunct="1"/>
            <a:r>
              <a:rPr lang="fr-FR" altLang="nl-BE" smtClean="0"/>
              <a:t>Immédiatement au début quelque chose de remarquable se produit.</a:t>
            </a:r>
          </a:p>
          <a:p>
            <a:pPr eaLnBrk="1" hangingPunct="1"/>
            <a:r>
              <a:rPr lang="fr-FR" altLang="nl-BE" smtClean="0"/>
              <a:t>La tête est en ligne avec le dos tandis que la patte s'étend loin devant sa tête</a:t>
            </a:r>
            <a:endParaRPr lang="en-US" altLang="nl-BE" smtClean="0"/>
          </a:p>
        </p:txBody>
      </p:sp>
    </p:spTree>
    <p:extLst>
      <p:ext uri="{BB962C8B-B14F-4D97-AF65-F5344CB8AC3E}">
        <p14:creationId xmlns:p14="http://schemas.microsoft.com/office/powerpoint/2010/main" val="1675003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8EE6E1A-B682-4AE7-B541-1DD7837DEA6B}" type="slidenum">
              <a:rPr lang="en-US" altLang="nl-BE" smtClean="0"/>
              <a:pPr/>
              <a:t>13</a:t>
            </a:fld>
            <a:endParaRPr lang="en-US" altLang="nl-BE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BE" smtClean="0"/>
              <a:t>Dit lijkt op een dier met korte staart met zwarte punt</a:t>
            </a:r>
          </a:p>
          <a:p>
            <a:pPr eaLnBrk="1" hangingPunct="1"/>
            <a:endParaRPr lang="nl-NL" altLang="nl-BE" smtClean="0"/>
          </a:p>
          <a:p>
            <a:pPr eaLnBrk="1" hangingPunct="1"/>
            <a:r>
              <a:rPr lang="fr-FR" altLang="nl-BE" smtClean="0"/>
              <a:t>Cela ressemble à un animal avec une queue courte avec une pointe noire</a:t>
            </a:r>
          </a:p>
        </p:txBody>
      </p:sp>
    </p:spTree>
    <p:extLst>
      <p:ext uri="{BB962C8B-B14F-4D97-AF65-F5344CB8AC3E}">
        <p14:creationId xmlns:p14="http://schemas.microsoft.com/office/powerpoint/2010/main" val="2306355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97C8418-6915-467E-9AEE-CF579C15409C}" type="slidenum">
              <a:rPr lang="en-US" altLang="nl-BE" smtClean="0"/>
              <a:pPr/>
              <a:t>14</a:t>
            </a:fld>
            <a:endParaRPr lang="en-US" altLang="nl-BE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BE" smtClean="0"/>
              <a:t>Hier zou men zelfs kunnen zien hoe de staart licht begint en zwart eindigt</a:t>
            </a:r>
          </a:p>
          <a:p>
            <a:pPr eaLnBrk="1" hangingPunct="1"/>
            <a:endParaRPr lang="en-US" altLang="nl-BE" smtClean="0"/>
          </a:p>
          <a:p>
            <a:pPr eaLnBrk="1" hangingPunct="1"/>
            <a:r>
              <a:rPr lang="fr-FR" altLang="nl-BE" smtClean="0"/>
              <a:t>Ici vous pourriez même voir comment la queue commence à avoir une couleur claire et finit noire</a:t>
            </a:r>
            <a:endParaRPr lang="en-US" altLang="nl-BE" smtClean="0"/>
          </a:p>
        </p:txBody>
      </p:sp>
    </p:spTree>
    <p:extLst>
      <p:ext uri="{BB962C8B-B14F-4D97-AF65-F5344CB8AC3E}">
        <p14:creationId xmlns:p14="http://schemas.microsoft.com/office/powerpoint/2010/main" val="2974098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D357EC-FF5C-4D24-A840-C1F3650139A0}" type="slidenum">
              <a:rPr lang="en-US" altLang="nl-BE" smtClean="0"/>
              <a:pPr/>
              <a:t>15</a:t>
            </a:fld>
            <a:endParaRPr lang="en-US" altLang="nl-BE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BE" smtClean="0"/>
              <a:t>Hier de wilde kat met lange staart</a:t>
            </a:r>
          </a:p>
          <a:p>
            <a:pPr eaLnBrk="1" hangingPunct="1"/>
            <a:endParaRPr lang="en-US" altLang="nl-BE" smtClean="0"/>
          </a:p>
          <a:p>
            <a:pPr eaLnBrk="1" hangingPunct="1"/>
            <a:r>
              <a:rPr lang="fr-FR" altLang="nl-BE" smtClean="0"/>
              <a:t>Voici le chat sauvage à longue queue</a:t>
            </a:r>
            <a:endParaRPr lang="en-US" altLang="nl-BE" smtClean="0"/>
          </a:p>
        </p:txBody>
      </p:sp>
    </p:spTree>
    <p:extLst>
      <p:ext uri="{BB962C8B-B14F-4D97-AF65-F5344CB8AC3E}">
        <p14:creationId xmlns:p14="http://schemas.microsoft.com/office/powerpoint/2010/main" val="2614935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B54CEDD-5550-449D-BBEC-C2117275BF08}" type="slidenum">
              <a:rPr lang="en-US" altLang="nl-BE" smtClean="0"/>
              <a:pPr/>
              <a:t>17</a:t>
            </a:fld>
            <a:endParaRPr lang="en-US" altLang="nl-BE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BE" smtClean="0"/>
              <a:t>En hier de lynx</a:t>
            </a:r>
          </a:p>
          <a:p>
            <a:pPr eaLnBrk="1" hangingPunct="1"/>
            <a:endParaRPr lang="en-US" altLang="nl-BE" smtClean="0"/>
          </a:p>
          <a:p>
            <a:pPr eaLnBrk="1" hangingPunct="1"/>
            <a:r>
              <a:rPr lang="en-US" altLang="nl-BE" smtClean="0"/>
              <a:t>Et voici le lynx</a:t>
            </a:r>
          </a:p>
        </p:txBody>
      </p:sp>
    </p:spTree>
    <p:extLst>
      <p:ext uri="{BB962C8B-B14F-4D97-AF65-F5344CB8AC3E}">
        <p14:creationId xmlns:p14="http://schemas.microsoft.com/office/powerpoint/2010/main" val="2410450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96036EE-6833-4B1D-BC35-98B5C2E96F54}" type="slidenum">
              <a:rPr lang="en-US" altLang="nl-BE" smtClean="0"/>
              <a:pPr/>
              <a:t>18</a:t>
            </a:fld>
            <a:endParaRPr lang="en-US" altLang="nl-BE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876332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8C8BD4-B592-4BCB-9E66-E0D5747976B8}" type="slidenum">
              <a:rPr lang="en-US" altLang="nl-BE" smtClean="0"/>
              <a:pPr/>
              <a:t>19</a:t>
            </a:fld>
            <a:endParaRPr lang="en-US" altLang="nl-BE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BE" smtClean="0"/>
              <a:t>De locatie is bezocht om de maat van het beest te bepalen.</a:t>
            </a:r>
          </a:p>
          <a:p>
            <a:pPr eaLnBrk="1" hangingPunct="1"/>
            <a:r>
              <a:rPr lang="nl-NL" altLang="nl-BE" smtClean="0"/>
              <a:t>In het veld, ter hoogte van het dier, zijn twee stokken met een doek geplaatst met een breedte van 93 cm. Een normale maat voor een lynx.</a:t>
            </a:r>
          </a:p>
          <a:p>
            <a:pPr eaLnBrk="1" hangingPunct="1"/>
            <a:r>
              <a:rPr lang="nl-NL" altLang="nl-BE" smtClean="0"/>
              <a:t>Vervolgens is de situatie gefotografeerd vanuit dezelfde positie als de filmers.</a:t>
            </a:r>
          </a:p>
          <a:p>
            <a:pPr eaLnBrk="1" hangingPunct="1"/>
            <a:endParaRPr lang="nl-NL" altLang="nl-BE" smtClean="0"/>
          </a:p>
          <a:p>
            <a:pPr eaLnBrk="1" hangingPunct="1"/>
            <a:r>
              <a:rPr lang="fr-FR" altLang="nl-BE" smtClean="0"/>
              <a:t>L'emplacement est visité pour déterminer la taille de la bête. </a:t>
            </a:r>
          </a:p>
          <a:p>
            <a:pPr eaLnBrk="1" hangingPunct="1"/>
            <a:r>
              <a:rPr lang="fr-FR" altLang="nl-BE" smtClean="0"/>
              <a:t>Sur le terrain, a la niveau de l'animal, deux bâtons sont placés avec un tissu d'une largeur de 93 cm. Une taille normale pour un lynx.</a:t>
            </a:r>
          </a:p>
          <a:p>
            <a:pPr eaLnBrk="1" hangingPunct="1"/>
            <a:r>
              <a:rPr lang="fr-FR" altLang="nl-BE" smtClean="0"/>
              <a:t>La situation est photographié de la même position que les cinéastes.</a:t>
            </a:r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2513492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875AC21-AAF6-4401-A87B-D59765320514}" type="slidenum">
              <a:rPr lang="en-US" altLang="nl-BE" smtClean="0"/>
              <a:pPr/>
              <a:t>20</a:t>
            </a:fld>
            <a:endParaRPr lang="en-US" altLang="nl-BE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BE" smtClean="0"/>
              <a:t>Door de paaltjes op de voorgrond van de foto over die van het screenshot te leggen, konden de beide foto’s gematched worden en de maat van het dier bepaald worden: ongeveer 70 cm.</a:t>
            </a:r>
          </a:p>
          <a:p>
            <a:pPr eaLnBrk="1" hangingPunct="1"/>
            <a:r>
              <a:rPr lang="en-US" altLang="nl-BE" smtClean="0"/>
              <a:t>Mogelijk een klein vrouwtje lynx.</a:t>
            </a:r>
          </a:p>
          <a:p>
            <a:pPr eaLnBrk="1" hangingPunct="1"/>
            <a:endParaRPr lang="en-US" altLang="nl-BE" smtClean="0"/>
          </a:p>
          <a:p>
            <a:pPr eaLnBrk="1" hangingPunct="1"/>
            <a:r>
              <a:rPr lang="fr-FR" altLang="nl-BE" smtClean="0"/>
              <a:t>En plaçant les pôles au premier plan de la photo sur celui de la capture d'écran, les deux photos ont pu être appariées et la taille de l'animal déterminée: environ 70 cm.</a:t>
            </a:r>
          </a:p>
          <a:p>
            <a:pPr eaLnBrk="1" hangingPunct="1"/>
            <a:r>
              <a:rPr lang="fr-FR" altLang="nl-BE" smtClean="0"/>
              <a:t>Peut-être un petit lynx femelle.</a:t>
            </a:r>
            <a:endParaRPr lang="en-US" altLang="nl-BE" smtClean="0"/>
          </a:p>
        </p:txBody>
      </p:sp>
    </p:spTree>
    <p:extLst>
      <p:ext uri="{BB962C8B-B14F-4D97-AF65-F5344CB8AC3E}">
        <p14:creationId xmlns:p14="http://schemas.microsoft.com/office/powerpoint/2010/main" val="130417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1E6F86-E31C-42C8-AB47-8B27A6FE02BE}" type="slidenum">
              <a:rPr lang="en-US" altLang="nl-BE" smtClean="0"/>
              <a:pPr/>
              <a:t>3</a:t>
            </a:fld>
            <a:endParaRPr lang="en-US" altLang="nl-BE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BE" smtClean="0"/>
              <a:t>Het is niet heel waarschijnlijk dat hondachtigen in deze houding hun poot voor hun kop neerzetten. Ze hebben immers een lange nek </a:t>
            </a:r>
          </a:p>
          <a:p>
            <a:pPr eaLnBrk="1" hangingPunct="1"/>
            <a:endParaRPr lang="en-US" altLang="nl-BE" smtClean="0"/>
          </a:p>
          <a:p>
            <a:pPr eaLnBrk="1" hangingPunct="1"/>
            <a:r>
              <a:rPr lang="fr-FR" altLang="nl-BE" smtClean="0"/>
              <a:t>Il n'est pas très probable que les chiens dans cette position mettent leur patte devant leurs têtes. Après tout, ils ont un long cou</a:t>
            </a:r>
            <a:endParaRPr lang="en-US" altLang="nl-BE" smtClean="0"/>
          </a:p>
        </p:txBody>
      </p:sp>
    </p:spTree>
    <p:extLst>
      <p:ext uri="{BB962C8B-B14F-4D97-AF65-F5344CB8AC3E}">
        <p14:creationId xmlns:p14="http://schemas.microsoft.com/office/powerpoint/2010/main" val="322348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FBB96A-8728-44DA-AA90-7BC252C8F164}" type="slidenum">
              <a:rPr lang="en-US" altLang="nl-BE" smtClean="0"/>
              <a:pPr/>
              <a:t>5</a:t>
            </a:fld>
            <a:endParaRPr lang="en-US" altLang="nl-BE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BE" smtClean="0"/>
              <a:t>Maar voor katten is dat heel gewoon</a:t>
            </a:r>
          </a:p>
          <a:p>
            <a:pPr eaLnBrk="1" hangingPunct="1"/>
            <a:endParaRPr lang="en-US" altLang="nl-BE" smtClean="0"/>
          </a:p>
          <a:p>
            <a:pPr eaLnBrk="1" hangingPunct="1"/>
            <a:r>
              <a:rPr lang="fr-FR" altLang="nl-BE" smtClean="0"/>
              <a:t>Mais pour les chats c'est très commun</a:t>
            </a:r>
            <a:endParaRPr lang="en-US" altLang="nl-BE" smtClean="0"/>
          </a:p>
        </p:txBody>
      </p:sp>
    </p:spTree>
    <p:extLst>
      <p:ext uri="{BB962C8B-B14F-4D97-AF65-F5344CB8AC3E}">
        <p14:creationId xmlns:p14="http://schemas.microsoft.com/office/powerpoint/2010/main" val="2842909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325CC1-817B-49C9-BBB8-5D64DC4B4203}" type="slidenum">
              <a:rPr lang="en-US" altLang="nl-BE" smtClean="0"/>
              <a:pPr/>
              <a:t>6</a:t>
            </a:fld>
            <a:endParaRPr lang="en-US" altLang="nl-BE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BE" altLang="nl-BE" smtClean="0"/>
          </a:p>
        </p:txBody>
      </p:sp>
    </p:spTree>
    <p:extLst>
      <p:ext uri="{BB962C8B-B14F-4D97-AF65-F5344CB8AC3E}">
        <p14:creationId xmlns:p14="http://schemas.microsoft.com/office/powerpoint/2010/main" val="244571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27BBE87-36AD-453E-AB1A-EB5766F18EE8}" type="slidenum">
              <a:rPr lang="en-US" altLang="nl-BE" smtClean="0"/>
              <a:pPr/>
              <a:t>7</a:t>
            </a:fld>
            <a:endParaRPr lang="en-US" altLang="nl-BE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BE" smtClean="0"/>
              <a:t>Hier ziet men de twee onderbenen van de kat vrij in het licht, er lijkt geen lange staart aanwezig te zijn</a:t>
            </a:r>
          </a:p>
          <a:p>
            <a:pPr eaLnBrk="1" hangingPunct="1"/>
            <a:endParaRPr lang="en-US" altLang="nl-BE" smtClean="0"/>
          </a:p>
          <a:p>
            <a:pPr eaLnBrk="1" hangingPunct="1"/>
            <a:r>
              <a:rPr lang="fr-FR" altLang="nl-BE" smtClean="0"/>
              <a:t>Ici on voit les deux jambes inférieures du chat libres dans la lumière, il ne semble pas y avoir de longue queue</a:t>
            </a:r>
            <a:endParaRPr lang="en-US" altLang="nl-BE" smtClean="0"/>
          </a:p>
        </p:txBody>
      </p:sp>
    </p:spTree>
    <p:extLst>
      <p:ext uri="{BB962C8B-B14F-4D97-AF65-F5344CB8AC3E}">
        <p14:creationId xmlns:p14="http://schemas.microsoft.com/office/powerpoint/2010/main" val="876179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97F6D4F-D79E-4932-8C51-C6834F6C0632}" type="slidenum">
              <a:rPr lang="en-US" altLang="nl-BE" smtClean="0"/>
              <a:pPr/>
              <a:t>8</a:t>
            </a:fld>
            <a:endParaRPr lang="en-US" altLang="nl-BE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BE" smtClean="0"/>
              <a:t>Of is het zo dat de linkerpoot de staart is?</a:t>
            </a:r>
          </a:p>
          <a:p>
            <a:pPr eaLnBrk="1" hangingPunct="1"/>
            <a:endParaRPr lang="en-US" altLang="nl-BE" smtClean="0"/>
          </a:p>
          <a:p>
            <a:pPr eaLnBrk="1" hangingPunct="1"/>
            <a:r>
              <a:rPr lang="fr-FR" altLang="nl-BE" smtClean="0"/>
              <a:t>Ou est-ce que la jambe gauche est la queue?</a:t>
            </a:r>
            <a:endParaRPr lang="en-US" altLang="nl-BE" smtClean="0"/>
          </a:p>
        </p:txBody>
      </p:sp>
    </p:spTree>
    <p:extLst>
      <p:ext uri="{BB962C8B-B14F-4D97-AF65-F5344CB8AC3E}">
        <p14:creationId xmlns:p14="http://schemas.microsoft.com/office/powerpoint/2010/main" val="3754053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1AB0CB-EA8D-4146-BC2C-45F383AE4CEC}" type="slidenum">
              <a:rPr lang="en-US" altLang="nl-BE" smtClean="0"/>
              <a:pPr/>
              <a:t>10</a:t>
            </a:fld>
            <a:endParaRPr lang="en-US" altLang="nl-B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BE" smtClean="0"/>
              <a:t>Toch niet</a:t>
            </a:r>
          </a:p>
          <a:p>
            <a:pPr eaLnBrk="1" hangingPunct="1"/>
            <a:endParaRPr lang="en-US" altLang="nl-BE" smtClean="0"/>
          </a:p>
          <a:p>
            <a:pPr eaLnBrk="1" hangingPunct="1"/>
            <a:r>
              <a:rPr lang="en-US" altLang="nl-BE" smtClean="0"/>
              <a:t>Pas du tout</a:t>
            </a:r>
          </a:p>
        </p:txBody>
      </p:sp>
    </p:spTree>
    <p:extLst>
      <p:ext uri="{BB962C8B-B14F-4D97-AF65-F5344CB8AC3E}">
        <p14:creationId xmlns:p14="http://schemas.microsoft.com/office/powerpoint/2010/main" val="1455076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93E3AD5-16EF-4809-995B-BE466AC28032}" type="slidenum">
              <a:rPr lang="en-US" altLang="nl-BE" smtClean="0"/>
              <a:pPr/>
              <a:t>11</a:t>
            </a:fld>
            <a:endParaRPr lang="en-US" altLang="nl-BE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BE" smtClean="0"/>
              <a:t>Dus ook hier lijkt het op een lynx</a:t>
            </a:r>
          </a:p>
          <a:p>
            <a:pPr eaLnBrk="1" hangingPunct="1"/>
            <a:endParaRPr lang="en-US" altLang="nl-BE" smtClean="0"/>
          </a:p>
          <a:p>
            <a:pPr eaLnBrk="1" hangingPunct="1"/>
            <a:r>
              <a:rPr lang="fr-FR" altLang="nl-BE" smtClean="0"/>
              <a:t>Ici aussi, on dirait un lynx</a:t>
            </a:r>
            <a:endParaRPr lang="en-US" altLang="nl-BE" smtClean="0"/>
          </a:p>
        </p:txBody>
      </p:sp>
    </p:spTree>
    <p:extLst>
      <p:ext uri="{BB962C8B-B14F-4D97-AF65-F5344CB8AC3E}">
        <p14:creationId xmlns:p14="http://schemas.microsoft.com/office/powerpoint/2010/main" val="2899996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E9CA3D-9285-4F1D-9C25-941D062BD7E9}" type="slidenum">
              <a:rPr lang="en-US" altLang="nl-BE" smtClean="0"/>
              <a:pPr/>
              <a:t>12</a:t>
            </a:fld>
            <a:endParaRPr lang="en-US" altLang="nl-BE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nl-BE" smtClean="0"/>
              <a:t>Rechts: in het geval van de lynx komt het puntje van de staart niet voorbij de enkel</a:t>
            </a:r>
          </a:p>
          <a:p>
            <a:pPr eaLnBrk="1" hangingPunct="1"/>
            <a:r>
              <a:rPr lang="en-US" altLang="nl-BE" smtClean="0"/>
              <a:t>Vergelijkt u dat eens met de wilde kat</a:t>
            </a:r>
          </a:p>
          <a:p>
            <a:pPr eaLnBrk="1" hangingPunct="1"/>
            <a:endParaRPr lang="en-US" altLang="nl-BE" smtClean="0"/>
          </a:p>
          <a:p>
            <a:pPr eaLnBrk="1" hangingPunct="1"/>
            <a:r>
              <a:rPr lang="fr-FR" altLang="nl-BE" smtClean="0"/>
              <a:t>Droite: dans le cas du lynx, le bout de la queue ne passe pas la cheville</a:t>
            </a:r>
          </a:p>
          <a:p>
            <a:pPr eaLnBrk="1" hangingPunct="1"/>
            <a:r>
              <a:rPr lang="fr-FR" altLang="nl-BE" smtClean="0"/>
              <a:t>Comparez cela avec le chat sauvage</a:t>
            </a:r>
            <a:endParaRPr lang="en-US" altLang="nl-BE" smtClean="0"/>
          </a:p>
        </p:txBody>
      </p:sp>
    </p:spTree>
    <p:extLst>
      <p:ext uri="{BB962C8B-B14F-4D97-AF65-F5344CB8AC3E}">
        <p14:creationId xmlns:p14="http://schemas.microsoft.com/office/powerpoint/2010/main" val="36355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09F85B-E204-457D-AAC7-83A62083577D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18590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10ADE-6F4C-44FE-9669-B573A3D6832B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43941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8267F-682B-4868-BA29-F7300C0A1741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37822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AB52F9-6F40-4409-A264-08D58124B5B2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87515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E796C-0A1E-480B-8D35-C58C56BDCD58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8631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55FE4-513F-449F-B96D-91D3F0764A76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92263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AF147-9EA4-4CC5-A5FD-8A2EA2B20B66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69787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A53D7-A918-4332-8C65-647FDC73754E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85530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53B025-E0AD-4A0A-81DD-F1FC127B1A47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00542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D1026-D272-4DA4-AD22-3F3E498F8483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89549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5894EE-B62C-4B93-B6B6-675CD07D42B9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9024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40D01B-37EA-42F7-97DB-F65DFD68296E}" type="slidenum">
              <a:rPr lang="en-US" altLang="nl-BE" smtClean="0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93709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Welkom Lynx?</a:t>
            </a:r>
            <a:endParaRPr lang="nl-BE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 smtClean="0">
                <a:cs typeface="Arial" panose="020B0604020202020204" pitchFamily="34" charset="0"/>
              </a:rPr>
              <a:t>Beeldanalyse naar aanleiding van de waarneming van een mogelijke lynx op 3 november 2017 in Sint-Martens-Voeren, Belgisch Limburg</a:t>
            </a:r>
          </a:p>
          <a:p>
            <a:pPr marL="0" indent="0" algn="r">
              <a:buNone/>
            </a:pPr>
            <a:endParaRPr lang="nl-BE" dirty="0" smtClean="0"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nl-BE" dirty="0" smtClean="0">
                <a:cs typeface="Arial" panose="020B0604020202020204" pitchFamily="34" charset="0"/>
              </a:rPr>
              <a:t>Bevindingen van Jeroen Helmer, illustrator bij ARK</a:t>
            </a:r>
          </a:p>
          <a:p>
            <a:pPr marL="0" indent="0" algn="r">
              <a:buNone/>
            </a:pPr>
            <a:r>
              <a:rPr lang="nl-BE" sz="1600" i="1" dirty="0" smtClean="0">
                <a:cs typeface="Arial" panose="020B0604020202020204" pitchFamily="34" charset="0"/>
              </a:rPr>
              <a:t>Op de schetsen en beelden in deze presentatie rust een auteursrecht.</a:t>
            </a:r>
            <a:endParaRPr lang="nl-BE" sz="1600" i="1" dirty="0"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293096"/>
            <a:ext cx="4872596" cy="13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88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18436" name="Picture 5" descr="Lynx staart 1 vergelijk wilde kat schets 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0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20484" name="Picture 5" descr="Lynx staart 1 vergelijk wilde kat 4 sch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4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22532" name="Picture 8" descr="vergelijk lynx-wilde kat staart vri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24580" name="Picture 5" descr="Lynx staart 2 vergelijk wilde kat schets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736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26628" name="Picture 4" descr="Lynx staart 2 vergelijk wilde kat schets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28676" name="Picture 4" descr="Lynx staart 2 vergelijk wilde kat schet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8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30724" name="Picture 4" descr="Lynx staart 2 vergelijk wilde kat schets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31748" name="Picture 4" descr="Lynx staart 2 vergelijk wilde kat schets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5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33796" name="Picture 6" descr="lynx staart omhoog vergelij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35844" name="Picture 7" descr="locatie lynx voerstreek 2018 Veurs 12 april combi met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4100" name="Picture 8" descr="Lynx voorpoot vergelijk vos schet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17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37892" name="Picture 5" descr="locatie 2017x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39940" name="Picture 4" descr="lynx voorpoot b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40964" name="Picture 5" descr="lynx voorpoot basi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41988" name="Picture 4" descr="lynx voorpoot basis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43012" name="Picture 5" descr="lynx voorpoot basis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44036" name="Picture 13" descr="lynx voorpoot basis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828144"/>
          </a:xfrm>
        </p:spPr>
        <p:txBody>
          <a:bodyPr>
            <a:normAutofit/>
          </a:bodyPr>
          <a:lstStyle/>
          <a:p>
            <a:pPr algn="ctr"/>
            <a:r>
              <a:rPr lang="nl-BE" b="1" dirty="0" smtClean="0"/>
              <a:t>Meer lynx op</a:t>
            </a:r>
            <a:br>
              <a:rPr lang="nl-BE" b="1" dirty="0" smtClean="0"/>
            </a:br>
            <a:r>
              <a:rPr lang="nl-BE" b="1" dirty="0"/>
              <a:t/>
            </a:r>
            <a:br>
              <a:rPr lang="nl-BE" b="1" dirty="0"/>
            </a:br>
            <a:r>
              <a:rPr lang="nl-BE" sz="6000" b="1" dirty="0" smtClean="0"/>
              <a:t>www.welkomlynx.be</a:t>
            </a:r>
            <a:endParaRPr lang="nl-BE" sz="6000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49338"/>
            <a:ext cx="5136680" cy="14278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115616" y="5733256"/>
            <a:ext cx="7800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nl-BE" sz="1400" i="1" dirty="0" smtClean="0"/>
              <a:t>Op de schetsen en beelden in deze presentatie rust een auteursrecht.</a:t>
            </a:r>
            <a:endParaRPr lang="nl-BE" sz="1400" i="1" dirty="0"/>
          </a:p>
        </p:txBody>
      </p:sp>
    </p:spTree>
    <p:extLst>
      <p:ext uri="{BB962C8B-B14F-4D97-AF65-F5344CB8AC3E}">
        <p14:creationId xmlns:p14="http://schemas.microsoft.com/office/powerpoint/2010/main" val="124988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6148" name="Picture 4" descr="Lynx voorpoot vergelijk vos sche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17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8196" name="Picture 4" descr="Lynx voorpoot vergelijk vos schet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17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9220" name="Picture 4" descr="Lynx voorpoot vergelijk vos schet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710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11268" name="Picture 8" descr="vergelijk lynx-vos-wilde kat voorp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13316" name="Picture 5" descr="Lynx staart 1 vergelijk wilde kat sch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3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15364" name="Picture 4" descr="Lynx staart 1 vergelijk wilde kat 2 sch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0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BE" altLang="nl-BE" smtClean="0"/>
          </a:p>
        </p:txBody>
      </p:sp>
      <p:pic>
        <p:nvPicPr>
          <p:cNvPr id="17412" name="Picture 5" descr="Lynx staart 1 vergelijk wilde kat sch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3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2613</TotalTime>
  <Words>595</Words>
  <Application>Microsoft Office PowerPoint</Application>
  <PresentationFormat>Diavoorstelling (4:3)</PresentationFormat>
  <Paragraphs>75</Paragraphs>
  <Slides>26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Kantoorthema</vt:lpstr>
      <vt:lpstr>Welkom Lynx?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Meer lynx op  www.welkomlynx.be</vt:lpstr>
    </vt:vector>
  </TitlesOfParts>
  <Company>Provincie Gelderland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ZUser</dc:creator>
  <cp:lastModifiedBy>Jan Loos</cp:lastModifiedBy>
  <cp:revision>43</cp:revision>
  <dcterms:created xsi:type="dcterms:W3CDTF">2018-05-10T20:06:02Z</dcterms:created>
  <dcterms:modified xsi:type="dcterms:W3CDTF">2018-05-22T21:50:03Z</dcterms:modified>
</cp:coreProperties>
</file>